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9" r:id="rId5"/>
    <p:sldId id="268" r:id="rId6"/>
    <p:sldId id="27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3B2F7-BFFF-4A8C-A239-FC7B5D058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196BCE-89D4-45CB-AA54-60312C545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A8197B-6E6F-4D99-8122-690B53603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4787-0D72-415F-BC47-C9C722A6F9B1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58D044-95F5-4C4B-9D5E-C39342ED6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D6DE9D-B39B-4E6E-9B5A-06BA5133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72AF-5D4B-49C5-8A10-647BF6FD42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684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E5448-2C0C-41C7-B510-348E2C16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929681-7314-4872-8B3F-82FBE0603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1E2409-2D49-4012-ADD9-F298E32B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4787-0D72-415F-BC47-C9C722A6F9B1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70A00D-436D-44F2-8542-1665BEEB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8C1957-357A-4FFC-9F06-5472570B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72AF-5D4B-49C5-8A10-647BF6FD42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652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5392AD-EFD5-4F8D-9ECB-63B3E095C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AE1544-B0F0-4AC3-8A37-F7329A729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2AD40-6040-4F93-B7F7-A081FE43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4787-0D72-415F-BC47-C9C722A6F9B1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0B8F3E-0798-4553-8B35-76CB409F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B5D77D-A0FE-4974-9E20-3EFB8E3D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72AF-5D4B-49C5-8A10-647BF6FD42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842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837BC-0459-47B8-8B44-E73CFC53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E90C92-F188-4C58-878D-BC925E53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B567DC-440B-408C-AF7F-085BDB8F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4787-0D72-415F-BC47-C9C722A6F9B1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AAC957-705B-4AEE-A379-4FA1602B0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626780-5448-463D-ABC1-9554B750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72AF-5D4B-49C5-8A10-647BF6FD42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763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4EA5C-F883-4DC7-9AA0-17557C75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E3205A-A6C8-4769-B319-E073E7B75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C42468-484D-4B63-A047-FBA067EB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4787-0D72-415F-BC47-C9C722A6F9B1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AEDA0B-FEA0-48C1-AC53-8CB393D4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7770DF-9F42-4D55-B8C6-793D5936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72AF-5D4B-49C5-8A10-647BF6FD42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269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B93A6B-26E3-4D8A-BD35-F534081D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34E61F-3C3A-478F-9AA2-6BA7442D1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6C4ABE-1A24-46E2-A3BA-907D2D95A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BDBDCC-7A9C-4A37-9DFC-C08CD8D7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4787-0D72-415F-BC47-C9C722A6F9B1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88E32F-5C62-447D-AC0A-9745DAFD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E78695-0AC7-413C-954D-4B70272E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72AF-5D4B-49C5-8A10-647BF6FD42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751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BFC78-1E1B-440B-9606-B3438066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AD7D3D-7C5D-40D6-92F0-1BDD63E4A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93BB13-5022-460F-A195-C2A8BE79E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BE8A66-065D-46D8-96E1-9069F3525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C409172-E484-4005-AC59-3F973576E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84ECAC1-48F2-4410-98CB-35D02C8D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4787-0D72-415F-BC47-C9C722A6F9B1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4310B6-F7D8-4EA5-BD0D-330356AF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35C053-D3F7-4F81-8AF1-49965B86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72AF-5D4B-49C5-8A10-647BF6FD42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975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DB436-8FDA-4492-B5CE-F8FC9A1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BF657F-BB84-4840-B08C-3FA17F34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4787-0D72-415F-BC47-C9C722A6F9B1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5759DF-349C-4453-B5A9-D0CCE0D8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F673E5-6EB6-4D16-8B70-2185A586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72AF-5D4B-49C5-8A10-647BF6FD42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682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F6056E-11D2-413D-8310-CD181306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4787-0D72-415F-BC47-C9C722A6F9B1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B7A880-1E3D-4C46-B236-E7FE681DE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693169-44F0-435E-ADA1-2FD8A8A5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72AF-5D4B-49C5-8A10-647BF6FD42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193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F2675-8722-49C7-95E4-47EB26A2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5B46A0-B72C-41F3-89E2-114AEFD5B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63E899-43B9-4CDF-BADF-852318EA2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393993-FBFB-4C3F-8904-4FE574C0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4787-0D72-415F-BC47-C9C722A6F9B1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E2BDEB-A383-474D-8F62-47F196EF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E1D63A-5A2B-458C-9D64-29DA6D21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72AF-5D4B-49C5-8A10-647BF6FD42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158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C4F79E-2702-4128-ADF0-4335E4EE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7435708-BB35-4935-9853-22C4B9527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B20D8D-6B31-43A8-BDA8-AEFF2E3A7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991E9D-DE2E-4145-B930-1401D7F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4787-0D72-415F-BC47-C9C722A6F9B1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A676E1-A6B8-428F-85CA-0E3F6C50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29479A-15B3-4C46-8576-54C269EE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72AF-5D4B-49C5-8A10-647BF6FD42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701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4BF3F0-00EE-403C-B183-58F97F21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D5EA78-43D4-4203-9660-B46A6C395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152291-7D56-40B3-8259-1F422937A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4787-0D72-415F-BC47-C9C722A6F9B1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A034B4-C1EE-44F5-B630-897A9403E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B2371A-00AA-4DC8-A844-ACF8DF4A7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772AF-5D4B-49C5-8A10-647BF6FD42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554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.png"/><Relationship Id="rId5" Type="http://schemas.openxmlformats.org/officeDocument/2006/relationships/tags" Target="../tags/tag13.xml"/><Relationship Id="rId10" Type="http://schemas.openxmlformats.org/officeDocument/2006/relationships/image" Target="../media/image1.pn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1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EE4A8-D6EF-4C90-A7CF-AFF32605FA0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908295-8D01-4C44-ADCB-98CEC4D0F53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81B8A346-8872-48AC-9784-99B742B089C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5CC86E-B3A0-4FE5-8AA7-336E4482F9F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9503" y="924512"/>
            <a:ext cx="1118024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Procédure à suivre pour connecter ton Chromebook personnel sur le réseau sans-fil « CSS-AVEC » </a:t>
            </a:r>
            <a:endParaRPr lang="fr-F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8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EE4A8-D6EF-4C90-A7CF-AFF32605FA0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908295-8D01-4C44-ADCB-98CEC4D0F53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81B8A346-8872-48AC-9784-99B742B089C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5CC86E-B3A0-4FE5-8AA7-336E4482F9F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9503" y="924512"/>
            <a:ext cx="111802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 dois être physiquement au collège pour te connecter au réseau sans-fil.</a:t>
            </a:r>
            <a:endParaRPr lang="fr-F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68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EE4A8-D6EF-4C90-A7CF-AFF32605FA0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908295-8D01-4C44-ADCB-98CEC4D0F53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81B8A346-8872-48AC-9784-99B742B089C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9ECD3C-4F78-42E6-A967-7BD948AF24C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0534" y="225171"/>
            <a:ext cx="109919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 dois cliquer sur l’icône « paramètres rapides » qui est située en bas à droite de ton écran et ensuite,  tu cliques sur la bulle réseau.</a:t>
            </a:r>
            <a:endParaRPr lang="fr-FR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9F67FE-7651-D316-9FDA-BA538A937CF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93" y="2299299"/>
            <a:ext cx="3405961" cy="4215711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E24C5B9-AE77-423D-B444-E5743090E1C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5400000">
            <a:off x="4205475" y="5701640"/>
            <a:ext cx="689140" cy="3695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CD5676A0-2876-91CC-63EA-4F6F045BCE7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448" y="2299298"/>
            <a:ext cx="3405960" cy="4215711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AC09DE7-7DE1-4BC0-A41F-90BA0DA18B1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815878" y="2948475"/>
            <a:ext cx="689140" cy="3695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980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EE4A8-D6EF-4C90-A7CF-AFF32605FA0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908295-8D01-4C44-ADCB-98CEC4D0F53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81B8A346-8872-48AC-9784-99B742B089C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9ECD3C-4F78-42E6-A967-7BD948AF24C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8589" y="538421"/>
            <a:ext cx="109919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 menu déroulant apparaitra.</a:t>
            </a:r>
            <a:r>
              <a:rPr lang="fr-FR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</a:t>
            </a:r>
            <a:r>
              <a:rPr lang="fr-FR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dois sélectionner le réseau sans-fil « CSS-AVEC »</a:t>
            </a:r>
          </a:p>
        </p:txBody>
      </p:sp>
      <p:pic>
        <p:nvPicPr>
          <p:cNvPr id="6" name="Image 5" descr="Une image contenant texte, capture d’écran, nombre, gadget&#10;&#10;Description générée automatiquement">
            <a:extLst>
              <a:ext uri="{FF2B5EF4-FFF2-40B4-BE49-F238E27FC236}">
                <a16:creationId xmlns:a16="http://schemas.microsoft.com/office/drawing/2014/main" id="{4A388276-A4FC-E21B-5154-A755EE53EE9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23" y="1983418"/>
            <a:ext cx="3632354" cy="4629471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E24C5B9-AE77-423D-B444-E5743090E1C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0800000">
            <a:off x="5573240" y="475639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2415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EE4A8-D6EF-4C90-A7CF-AFF32605FA0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908295-8D01-4C44-ADCB-98CEC4D0F53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81B8A346-8872-48AC-9784-99B742B089C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9ECD3C-4F78-42E6-A967-7BD948AF24C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1914" y="176226"/>
            <a:ext cx="1099192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fr-FR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enu de configuration</a:t>
            </a:r>
          </a:p>
        </p:txBody>
      </p:sp>
      <p:pic>
        <p:nvPicPr>
          <p:cNvPr id="15" name="Image 1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B7D0152A-62D8-B5F4-684C-BED8BF77185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36" y="742210"/>
            <a:ext cx="3911117" cy="588405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E1E5B33-64E8-EAB1-B5DF-E2437EB8007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61914" y="1200334"/>
            <a:ext cx="63073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</a:rPr>
              <a:t>Tu dois changer 3 paramètres à l’aide des menus déroulants :</a:t>
            </a:r>
          </a:p>
          <a:p>
            <a:endParaRPr lang="fr-C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</a:rPr>
              <a:t>Au champ Méthode EAP: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</a:rPr>
              <a:t>Sélectionne « PEAP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</a:rPr>
              <a:t>Au champ Authentification EAP phase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</a:rPr>
              <a:t>Sélectionne « MSCHAPv2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</a:rPr>
              <a:t>Au champ Certificat de l’autorité de certification du serveur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</a:rPr>
              <a:t>Sélectionne « Ne pas vérifier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</a:rPr>
              <a:t>Puis finalement , insère ton code d’usager (</a:t>
            </a:r>
            <a:r>
              <a:rPr lang="fr-CA" dirty="0" err="1">
                <a:solidFill>
                  <a:schemeClr val="bg1"/>
                </a:solidFill>
              </a:rPr>
              <a:t>exxyyyy</a:t>
            </a:r>
            <a:r>
              <a:rPr lang="fr-CA" dirty="0">
                <a:solidFill>
                  <a:schemeClr val="bg1"/>
                </a:solidFill>
              </a:rPr>
              <a:t>) dans le champ « Identité » puis ton mot de passe et clique sur le bouton « Connexion »</a:t>
            </a:r>
          </a:p>
          <a:p>
            <a:pPr lvl="1"/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8A09109E-7B13-496F-A47B-1C96BE987C6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869177" y="1505208"/>
            <a:ext cx="615038" cy="3963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1454A924-7EB0-BA7B-039F-0D60D95B933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870278" y="4987311"/>
            <a:ext cx="615038" cy="3963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AF54A9B9-6155-4B34-9B90-5CD562A8667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869177" y="2671106"/>
            <a:ext cx="615038" cy="3824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E24C5B9-AE77-423D-B444-E5743090E1C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869177" y="2098810"/>
            <a:ext cx="615038" cy="3657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F5AE0A36-5722-79A1-1C6B-EE68F6F08CD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5400000">
            <a:off x="10558649" y="5684996"/>
            <a:ext cx="615038" cy="39633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428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EEE4A8-D6EF-4C90-A7CF-AFF32605FA01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908295-8D01-4C44-ADCB-98CEC4D0F53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81B8A346-8872-48AC-9784-99B742B089C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5CC86E-B3A0-4FE5-8AA7-336E4482F9F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5879" y="2191250"/>
            <a:ext cx="111802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Besoin d’aide ? Viens nous voir au département informatique.</a:t>
            </a:r>
            <a:endParaRPr lang="fr-F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736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158</Words>
  <Application>Microsoft Office PowerPoint</Application>
  <PresentationFormat>Grand écran</PresentationFormat>
  <Paragraphs>18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Lépine Michel</dc:creator>
  <cp:lastModifiedBy>Marchand Gabriel</cp:lastModifiedBy>
  <cp:revision>24</cp:revision>
  <dcterms:created xsi:type="dcterms:W3CDTF">2021-08-16T15:27:58Z</dcterms:created>
  <dcterms:modified xsi:type="dcterms:W3CDTF">2024-01-17T20:17:08Z</dcterms:modified>
</cp:coreProperties>
</file>